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ukhari Script" charset="1" panose="00000500000000000000"/>
      <p:regular r:id="rId10"/>
    </p:embeddedFont>
    <p:embeddedFont>
      <p:font typeface="Montserrat Extra-Bold" charset="1" panose="00000900000000000000"/>
      <p:regular r:id="rId11"/>
    </p:embeddedFont>
    <p:embeddedFont>
      <p:font typeface="Montserrat Extra-Bold Bold" charset="1" panose="00000A00000000000000"/>
      <p:regular r:id="rId12"/>
    </p:embeddedFont>
    <p:embeddedFont>
      <p:font typeface="Montserrat Extra-Bold Italics" charset="1" panose="00000900000000000000"/>
      <p:regular r:id="rId13"/>
    </p:embeddedFont>
    <p:embeddedFont>
      <p:font typeface="Montserrat Extra-Bold Bold Italics" charset="1" panose="00000A00000000000000"/>
      <p:regular r:id="rId14"/>
    </p:embeddedFont>
    <p:embeddedFont>
      <p:font typeface="Montserrat" charset="1" panose="00000500000000000000"/>
      <p:regular r:id="rId15"/>
    </p:embeddedFont>
    <p:embeddedFont>
      <p:font typeface="Montserrat Bold" charset="1" panose="00000600000000000000"/>
      <p:regular r:id="rId16"/>
    </p:embeddedFont>
    <p:embeddedFont>
      <p:font typeface="Montserrat Italics" charset="1" panose="00000500000000000000"/>
      <p:regular r:id="rId17"/>
    </p:embeddedFont>
    <p:embeddedFont>
      <p:font typeface="Montserrat Bold Italics" charset="1" panose="000006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28" Target="slides/slide10.xml" Type="http://schemas.openxmlformats.org/officeDocument/2006/relationships/slide"/><Relationship Id="rId29" Target="slides/slide11.xml" Type="http://schemas.openxmlformats.org/officeDocument/2006/relationships/slide"/><Relationship Id="rId3" Target="viewProps.xml" Type="http://schemas.openxmlformats.org/officeDocument/2006/relationships/viewProps"/><Relationship Id="rId30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1185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0" y="0"/>
            <a:ext cx="2954832" cy="2954832"/>
            <a:chOff x="0" y="0"/>
            <a:chExt cx="1913890" cy="19138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2954832" y="2954832"/>
            <a:ext cx="15333168" cy="4108844"/>
            <a:chOff x="0" y="0"/>
            <a:chExt cx="7996310" cy="214277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96310" cy="2142779"/>
            </a:xfrm>
            <a:custGeom>
              <a:avLst/>
              <a:gdLst/>
              <a:ahLst/>
              <a:cxnLst/>
              <a:rect r="r" b="b" t="t" l="l"/>
              <a:pathLst>
                <a:path h="2142779" w="7996310">
                  <a:moveTo>
                    <a:pt x="0" y="0"/>
                  </a:moveTo>
                  <a:lnTo>
                    <a:pt x="7996310" y="0"/>
                  </a:lnTo>
                  <a:lnTo>
                    <a:pt x="7996310" y="2142779"/>
                  </a:lnTo>
                  <a:lnTo>
                    <a:pt x="0" y="2142779"/>
                  </a:lnTo>
                  <a:close/>
                </a:path>
              </a:pathLst>
            </a:custGeom>
            <a:solidFill>
              <a:srgbClr val="20252F">
                <a:alpha val="84706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6051188" y="489548"/>
            <a:ext cx="6119113" cy="1324535"/>
            <a:chOff x="0" y="0"/>
            <a:chExt cx="9899254" cy="214277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899255" cy="2142779"/>
            </a:xfrm>
            <a:custGeom>
              <a:avLst/>
              <a:gdLst/>
              <a:ahLst/>
              <a:cxnLst/>
              <a:rect r="r" b="b" t="t" l="l"/>
              <a:pathLst>
                <a:path h="2142779" w="9899255">
                  <a:moveTo>
                    <a:pt x="0" y="0"/>
                  </a:moveTo>
                  <a:lnTo>
                    <a:pt x="9899255" y="0"/>
                  </a:lnTo>
                  <a:lnTo>
                    <a:pt x="9899255" y="2142779"/>
                  </a:lnTo>
                  <a:lnTo>
                    <a:pt x="0" y="2142779"/>
                  </a:lnTo>
                  <a:close/>
                </a:path>
              </a:pathLst>
            </a:custGeom>
            <a:solidFill>
              <a:srgbClr val="20252F">
                <a:alpha val="84706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7835213" y="7063676"/>
            <a:ext cx="452787" cy="2194624"/>
            <a:chOff x="0" y="0"/>
            <a:chExt cx="293277" cy="142149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3277" cy="1421492"/>
            </a:xfrm>
            <a:custGeom>
              <a:avLst/>
              <a:gdLst/>
              <a:ahLst/>
              <a:cxnLst/>
              <a:rect r="r" b="b" t="t" l="l"/>
              <a:pathLst>
                <a:path h="1421492" w="293277">
                  <a:moveTo>
                    <a:pt x="0" y="0"/>
                  </a:moveTo>
                  <a:lnTo>
                    <a:pt x="293277" y="0"/>
                  </a:lnTo>
                  <a:lnTo>
                    <a:pt x="293277" y="1421492"/>
                  </a:lnTo>
                  <a:lnTo>
                    <a:pt x="0" y="1421492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5058465" y="784656"/>
            <a:ext cx="239123" cy="244044"/>
          </a:xfrm>
          <a:custGeom>
            <a:avLst/>
            <a:gdLst/>
            <a:ahLst/>
            <a:cxnLst/>
            <a:rect r="r" b="b" t="t" l="l"/>
            <a:pathLst>
              <a:path h="244044" w="239123">
                <a:moveTo>
                  <a:pt x="0" y="0"/>
                </a:moveTo>
                <a:lnTo>
                  <a:pt x="239123" y="0"/>
                </a:lnTo>
                <a:lnTo>
                  <a:pt x="239123" y="244044"/>
                </a:lnTo>
                <a:lnTo>
                  <a:pt x="0" y="2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407619" y="3773735"/>
            <a:ext cx="14427594" cy="2223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51"/>
              </a:lnSpc>
              <a:spcBef>
                <a:spcPct val="0"/>
              </a:spcBef>
            </a:pPr>
            <a:r>
              <a:rPr lang="en-US" sz="12965">
                <a:solidFill>
                  <a:srgbClr val="F6A429"/>
                </a:solidFill>
                <a:latin typeface="Montserrat Extra-Bold"/>
              </a:rPr>
              <a:t>TIKTAKTOE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30203" y="394298"/>
            <a:ext cx="14427594" cy="141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Montserrat Extra-Bold"/>
              </a:rPr>
              <a:t>NT106.N21.MMCL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 Extra-Bold"/>
              </a:rPr>
              <a:t>GVHD: LÊ MINH KHÁNH HỘI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480459" y="746556"/>
            <a:ext cx="2354754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Montserrat"/>
              </a:rPr>
              <a:t>Arowwai Industries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858989" y="7421681"/>
            <a:ext cx="7597694" cy="2457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9"/>
              </a:lnSpc>
            </a:pPr>
            <a:r>
              <a:rPr lang="en-US" sz="2842">
                <a:solidFill>
                  <a:srgbClr val="FFFFFF"/>
                </a:solidFill>
                <a:latin typeface="Montserrat"/>
              </a:rPr>
              <a:t>Sinh viên thực hiện:</a:t>
            </a:r>
          </a:p>
          <a:p>
            <a:pPr marL="613723" indent="-306862" lvl="1">
              <a:lnSpc>
                <a:spcPts val="3979"/>
              </a:lnSpc>
              <a:buFont typeface="Arial"/>
              <a:buChar char="•"/>
            </a:pPr>
            <a:r>
              <a:rPr lang="en-US" sz="2842">
                <a:solidFill>
                  <a:srgbClr val="FFFFFF"/>
                </a:solidFill>
                <a:latin typeface="Montserrat"/>
              </a:rPr>
              <a:t>Phan Văn Đô</a:t>
            </a:r>
          </a:p>
          <a:p>
            <a:pPr marL="613723" indent="-306862" lvl="1">
              <a:lnSpc>
                <a:spcPts val="3979"/>
              </a:lnSpc>
              <a:buFont typeface="Arial"/>
              <a:buChar char="•"/>
            </a:pPr>
            <a:r>
              <a:rPr lang="en-US" sz="2842">
                <a:solidFill>
                  <a:srgbClr val="FFFFFF"/>
                </a:solidFill>
                <a:latin typeface="Montserrat"/>
              </a:rPr>
              <a:t>Ngô Khánh Trình</a:t>
            </a:r>
          </a:p>
          <a:p>
            <a:pPr marL="613723" indent="-306862" lvl="1">
              <a:lnSpc>
                <a:spcPts val="3979"/>
              </a:lnSpc>
              <a:buFont typeface="Arial"/>
              <a:buChar char="•"/>
            </a:pPr>
            <a:r>
              <a:rPr lang="en-US" sz="2842">
                <a:solidFill>
                  <a:srgbClr val="FFFFFF"/>
                </a:solidFill>
                <a:latin typeface="Montserrat"/>
              </a:rPr>
              <a:t>Phạm Thiều Gia Khang</a:t>
            </a:r>
          </a:p>
          <a:p>
            <a:pPr marL="613723" indent="-306862" lvl="1">
              <a:lnSpc>
                <a:spcPts val="3979"/>
              </a:lnSpc>
              <a:spcBef>
                <a:spcPct val="0"/>
              </a:spcBef>
              <a:buFont typeface="Arial"/>
              <a:buChar char="•"/>
            </a:pPr>
            <a:r>
              <a:rPr lang="en-US" sz="2842">
                <a:solidFill>
                  <a:srgbClr val="FFFFFF"/>
                </a:solidFill>
                <a:latin typeface="Montserrat"/>
              </a:rPr>
              <a:t>Phan Bá Cường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863735" y="4680903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DEMO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810584" y="8809584"/>
            <a:ext cx="2954832" cy="2954832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333168" y="0"/>
            <a:ext cx="2954832" cy="2954832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7835213" y="7063676"/>
            <a:ext cx="452787" cy="2194624"/>
            <a:chOff x="0" y="0"/>
            <a:chExt cx="293277" cy="14214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3277" cy="1421492"/>
            </a:xfrm>
            <a:custGeom>
              <a:avLst/>
              <a:gdLst/>
              <a:ahLst/>
              <a:cxnLst/>
              <a:rect r="r" b="b" t="t" l="l"/>
              <a:pathLst>
                <a:path h="1421492" w="293277">
                  <a:moveTo>
                    <a:pt x="0" y="0"/>
                  </a:moveTo>
                  <a:lnTo>
                    <a:pt x="293277" y="0"/>
                  </a:lnTo>
                  <a:lnTo>
                    <a:pt x="293277" y="1421492"/>
                  </a:lnTo>
                  <a:lnTo>
                    <a:pt x="0" y="1421492"/>
                  </a:lnTo>
                  <a:close/>
                </a:path>
              </a:pathLst>
            </a:custGeom>
            <a:solidFill>
              <a:srgbClr val="F6A429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784656"/>
            <a:ext cx="239123" cy="244044"/>
          </a:xfrm>
          <a:custGeom>
            <a:avLst/>
            <a:gdLst/>
            <a:ahLst/>
            <a:cxnLst/>
            <a:rect r="r" b="b" t="t" l="l"/>
            <a:pathLst>
              <a:path h="244044" w="239123">
                <a:moveTo>
                  <a:pt x="0" y="0"/>
                </a:moveTo>
                <a:lnTo>
                  <a:pt x="239123" y="0"/>
                </a:lnTo>
                <a:lnTo>
                  <a:pt x="239123" y="244044"/>
                </a:lnTo>
                <a:lnTo>
                  <a:pt x="0" y="2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051535" y="3426036"/>
            <a:ext cx="7092465" cy="2534390"/>
            <a:chOff x="0" y="0"/>
            <a:chExt cx="22141968" cy="791211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141968" cy="7912112"/>
            </a:xfrm>
            <a:custGeom>
              <a:avLst/>
              <a:gdLst/>
              <a:ahLst/>
              <a:cxnLst/>
              <a:rect r="r" b="b" t="t" l="l"/>
              <a:pathLst>
                <a:path h="7912112" w="22141968">
                  <a:moveTo>
                    <a:pt x="0" y="0"/>
                  </a:moveTo>
                  <a:lnTo>
                    <a:pt x="22141968" y="0"/>
                  </a:lnTo>
                  <a:lnTo>
                    <a:pt x="22141968" y="7912112"/>
                  </a:lnTo>
                  <a:lnTo>
                    <a:pt x="0" y="7912112"/>
                  </a:lnTo>
                  <a:close/>
                </a:path>
              </a:pathLst>
            </a:custGeom>
            <a:solidFill>
              <a:srgbClr val="F6A42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144000" y="3426036"/>
            <a:ext cx="7092465" cy="2534390"/>
            <a:chOff x="0" y="0"/>
            <a:chExt cx="22141968" cy="791211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141968" cy="7912112"/>
            </a:xfrm>
            <a:custGeom>
              <a:avLst/>
              <a:gdLst/>
              <a:ahLst/>
              <a:cxnLst/>
              <a:rect r="r" b="b" t="t" l="l"/>
              <a:pathLst>
                <a:path h="7912112" w="22141968">
                  <a:moveTo>
                    <a:pt x="0" y="0"/>
                  </a:moveTo>
                  <a:lnTo>
                    <a:pt x="22141968" y="0"/>
                  </a:lnTo>
                  <a:lnTo>
                    <a:pt x="22141968" y="7912112"/>
                  </a:lnTo>
                  <a:lnTo>
                    <a:pt x="0" y="7912112"/>
                  </a:lnTo>
                  <a:close/>
                </a:path>
              </a:pathLst>
            </a:custGeom>
            <a:solidFill>
              <a:srgbClr val="20252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10800000">
            <a:off x="9144000" y="5960426"/>
            <a:ext cx="7092465" cy="2534390"/>
            <a:chOff x="0" y="0"/>
            <a:chExt cx="22141968" cy="791211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141968" cy="7912112"/>
            </a:xfrm>
            <a:custGeom>
              <a:avLst/>
              <a:gdLst/>
              <a:ahLst/>
              <a:cxnLst/>
              <a:rect r="r" b="b" t="t" l="l"/>
              <a:pathLst>
                <a:path h="7912112" w="22141968">
                  <a:moveTo>
                    <a:pt x="0" y="0"/>
                  </a:moveTo>
                  <a:lnTo>
                    <a:pt x="22141968" y="0"/>
                  </a:lnTo>
                  <a:lnTo>
                    <a:pt x="22141968" y="7912112"/>
                  </a:lnTo>
                  <a:lnTo>
                    <a:pt x="0" y="7912112"/>
                  </a:lnTo>
                  <a:close/>
                </a:path>
              </a:pathLst>
            </a:custGeom>
            <a:solidFill>
              <a:srgbClr val="F6A42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10800000">
            <a:off x="2051535" y="5960426"/>
            <a:ext cx="7092465" cy="2534390"/>
            <a:chOff x="0" y="0"/>
            <a:chExt cx="22141968" cy="791211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141968" cy="7912112"/>
            </a:xfrm>
            <a:custGeom>
              <a:avLst/>
              <a:gdLst/>
              <a:ahLst/>
              <a:cxnLst/>
              <a:rect r="r" b="b" t="t" l="l"/>
              <a:pathLst>
                <a:path h="7912112" w="22141968">
                  <a:moveTo>
                    <a:pt x="0" y="0"/>
                  </a:moveTo>
                  <a:lnTo>
                    <a:pt x="22141968" y="0"/>
                  </a:lnTo>
                  <a:lnTo>
                    <a:pt x="22141968" y="7912112"/>
                  </a:lnTo>
                  <a:lnTo>
                    <a:pt x="0" y="7912112"/>
                  </a:lnTo>
                  <a:close/>
                </a:path>
              </a:pathLst>
            </a:custGeom>
            <a:solidFill>
              <a:srgbClr val="20252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50694" y="746556"/>
            <a:ext cx="2354754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171616"/>
                </a:solidFill>
                <a:latin typeface="Montserrat"/>
              </a:rPr>
              <a:t>Arowwai Industries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181240" y="4467805"/>
            <a:ext cx="4833054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Thêm chức năng kết bạn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46549" y="7002195"/>
            <a:ext cx="6287368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Tạo ra tiền tệ, vật phẩm và cửa hàng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181240" y="7002195"/>
            <a:ext cx="4833054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Thêm hệ thống xếp hạng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591212" y="4467805"/>
            <a:ext cx="4833054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Thách đấu bạn bè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63735" y="1845521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HƯỚNG PHÁT TRIỂN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810584" y="8809584"/>
            <a:ext cx="2954832" cy="2954832"/>
            <a:chOff x="0" y="0"/>
            <a:chExt cx="1913890" cy="19138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5333168" y="0"/>
            <a:ext cx="2954832" cy="2954832"/>
            <a:chOff x="0" y="0"/>
            <a:chExt cx="1913890" cy="19138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4018157" y="1674119"/>
            <a:ext cx="10251687" cy="6938761"/>
            <a:chOff x="0" y="0"/>
            <a:chExt cx="13668916" cy="9251682"/>
          </a:xfrm>
        </p:grpSpPr>
        <p:sp>
          <p:nvSpPr>
            <p:cNvPr name="TextBox 8" id="8"/>
            <p:cNvSpPr txBox="true"/>
            <p:nvPr/>
          </p:nvSpPr>
          <p:spPr>
            <a:xfrm rot="-592460">
              <a:off x="305303" y="1481999"/>
              <a:ext cx="12908322" cy="38925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259"/>
                </a:lnSpc>
                <a:spcBef>
                  <a:spcPct val="0"/>
                </a:spcBef>
              </a:pPr>
              <a:r>
                <a:rPr lang="en-US" sz="21259">
                  <a:solidFill>
                    <a:srgbClr val="F6F3E4"/>
                  </a:solidFill>
                  <a:latin typeface="Bukhari Script Bold"/>
                </a:rPr>
                <a:t>Thank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-515361">
              <a:off x="1697851" y="4869762"/>
              <a:ext cx="11772169" cy="35228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133"/>
                </a:lnSpc>
                <a:spcBef>
                  <a:spcPct val="0"/>
                </a:spcBef>
              </a:pPr>
              <a:r>
                <a:rPr lang="en-US" sz="19133">
                  <a:solidFill>
                    <a:srgbClr val="F6F3E4"/>
                  </a:solidFill>
                  <a:latin typeface="Bukhari Script Bold"/>
                </a:rPr>
                <a:t>you!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7835213" y="7063676"/>
            <a:ext cx="452787" cy="2194624"/>
            <a:chOff x="0" y="0"/>
            <a:chExt cx="293277" cy="14214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3277" cy="1421492"/>
            </a:xfrm>
            <a:custGeom>
              <a:avLst/>
              <a:gdLst/>
              <a:ahLst/>
              <a:cxnLst/>
              <a:rect r="r" b="b" t="t" l="l"/>
              <a:pathLst>
                <a:path h="1421492" w="293277">
                  <a:moveTo>
                    <a:pt x="0" y="0"/>
                  </a:moveTo>
                  <a:lnTo>
                    <a:pt x="293277" y="0"/>
                  </a:lnTo>
                  <a:lnTo>
                    <a:pt x="293277" y="1421492"/>
                  </a:lnTo>
                  <a:lnTo>
                    <a:pt x="0" y="1421492"/>
                  </a:lnTo>
                  <a:close/>
                </a:path>
              </a:pathLst>
            </a:custGeom>
            <a:solidFill>
              <a:srgbClr val="F6A429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784656"/>
            <a:ext cx="239123" cy="244044"/>
          </a:xfrm>
          <a:custGeom>
            <a:avLst/>
            <a:gdLst/>
            <a:ahLst/>
            <a:cxnLst/>
            <a:rect r="r" b="b" t="t" l="l"/>
            <a:pathLst>
              <a:path h="244044" w="239123">
                <a:moveTo>
                  <a:pt x="0" y="0"/>
                </a:moveTo>
                <a:lnTo>
                  <a:pt x="239123" y="0"/>
                </a:lnTo>
                <a:lnTo>
                  <a:pt x="239123" y="244044"/>
                </a:lnTo>
                <a:lnTo>
                  <a:pt x="0" y="2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051535" y="3426036"/>
            <a:ext cx="7092465" cy="2534390"/>
            <a:chOff x="0" y="0"/>
            <a:chExt cx="22141968" cy="791211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141968" cy="7912112"/>
            </a:xfrm>
            <a:custGeom>
              <a:avLst/>
              <a:gdLst/>
              <a:ahLst/>
              <a:cxnLst/>
              <a:rect r="r" b="b" t="t" l="l"/>
              <a:pathLst>
                <a:path h="7912112" w="22141968">
                  <a:moveTo>
                    <a:pt x="0" y="0"/>
                  </a:moveTo>
                  <a:lnTo>
                    <a:pt x="22141968" y="0"/>
                  </a:lnTo>
                  <a:lnTo>
                    <a:pt x="22141968" y="7912112"/>
                  </a:lnTo>
                  <a:lnTo>
                    <a:pt x="0" y="7912112"/>
                  </a:lnTo>
                  <a:close/>
                </a:path>
              </a:pathLst>
            </a:custGeom>
            <a:solidFill>
              <a:srgbClr val="F6A42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144000" y="3426036"/>
            <a:ext cx="7092465" cy="2534390"/>
            <a:chOff x="0" y="0"/>
            <a:chExt cx="22141968" cy="791211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141968" cy="7912112"/>
            </a:xfrm>
            <a:custGeom>
              <a:avLst/>
              <a:gdLst/>
              <a:ahLst/>
              <a:cxnLst/>
              <a:rect r="r" b="b" t="t" l="l"/>
              <a:pathLst>
                <a:path h="7912112" w="22141968">
                  <a:moveTo>
                    <a:pt x="0" y="0"/>
                  </a:moveTo>
                  <a:lnTo>
                    <a:pt x="22141968" y="0"/>
                  </a:lnTo>
                  <a:lnTo>
                    <a:pt x="22141968" y="7912112"/>
                  </a:lnTo>
                  <a:lnTo>
                    <a:pt x="0" y="7912112"/>
                  </a:lnTo>
                  <a:close/>
                </a:path>
              </a:pathLst>
            </a:custGeom>
            <a:solidFill>
              <a:srgbClr val="20252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10800000">
            <a:off x="9144000" y="5960426"/>
            <a:ext cx="7092465" cy="2534390"/>
            <a:chOff x="0" y="0"/>
            <a:chExt cx="22141968" cy="791211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141968" cy="7912112"/>
            </a:xfrm>
            <a:custGeom>
              <a:avLst/>
              <a:gdLst/>
              <a:ahLst/>
              <a:cxnLst/>
              <a:rect r="r" b="b" t="t" l="l"/>
              <a:pathLst>
                <a:path h="7912112" w="22141968">
                  <a:moveTo>
                    <a:pt x="0" y="0"/>
                  </a:moveTo>
                  <a:lnTo>
                    <a:pt x="22141968" y="0"/>
                  </a:lnTo>
                  <a:lnTo>
                    <a:pt x="22141968" y="7912112"/>
                  </a:lnTo>
                  <a:lnTo>
                    <a:pt x="0" y="7912112"/>
                  </a:lnTo>
                  <a:close/>
                </a:path>
              </a:pathLst>
            </a:custGeom>
            <a:solidFill>
              <a:srgbClr val="F6A42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10800000">
            <a:off x="2051535" y="5960426"/>
            <a:ext cx="7092465" cy="2534390"/>
            <a:chOff x="0" y="0"/>
            <a:chExt cx="22141968" cy="791211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141968" cy="7912112"/>
            </a:xfrm>
            <a:custGeom>
              <a:avLst/>
              <a:gdLst/>
              <a:ahLst/>
              <a:cxnLst/>
              <a:rect r="r" b="b" t="t" l="l"/>
              <a:pathLst>
                <a:path h="7912112" w="22141968">
                  <a:moveTo>
                    <a:pt x="0" y="0"/>
                  </a:moveTo>
                  <a:lnTo>
                    <a:pt x="22141968" y="0"/>
                  </a:lnTo>
                  <a:lnTo>
                    <a:pt x="22141968" y="7912112"/>
                  </a:lnTo>
                  <a:lnTo>
                    <a:pt x="0" y="7912112"/>
                  </a:lnTo>
                  <a:close/>
                </a:path>
              </a:pathLst>
            </a:custGeom>
            <a:solidFill>
              <a:srgbClr val="20252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50694" y="746556"/>
            <a:ext cx="2354754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171616"/>
                </a:solidFill>
                <a:latin typeface="Montserrat"/>
              </a:rPr>
              <a:t>Arowwai Industries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181240" y="4467805"/>
            <a:ext cx="4833054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Ngôn ngữ lập trình C#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181240" y="7002195"/>
            <a:ext cx="4833054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Game server: Nakama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591212" y="4467805"/>
            <a:ext cx="4833054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Godot Game Engine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591212" y="7002195"/>
            <a:ext cx="4833054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CockroachDB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63735" y="1845521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CÁC CÔNG NGHỆ ĐƯỢC SỬ DỤNG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863735" y="1845521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TÍNH NĂNG CHÍNH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158919" y="3089078"/>
            <a:ext cx="13970162" cy="3743598"/>
            <a:chOff x="0" y="0"/>
            <a:chExt cx="7996310" cy="214277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996310" cy="2142779"/>
            </a:xfrm>
            <a:custGeom>
              <a:avLst/>
              <a:gdLst/>
              <a:ahLst/>
              <a:cxnLst/>
              <a:rect r="r" b="b" t="t" l="l"/>
              <a:pathLst>
                <a:path h="2142779" w="7996310">
                  <a:moveTo>
                    <a:pt x="0" y="0"/>
                  </a:moveTo>
                  <a:lnTo>
                    <a:pt x="7996310" y="0"/>
                  </a:lnTo>
                  <a:lnTo>
                    <a:pt x="7996310" y="2142779"/>
                  </a:lnTo>
                  <a:lnTo>
                    <a:pt x="0" y="2142779"/>
                  </a:lnTo>
                  <a:close/>
                </a:path>
              </a:pathLst>
            </a:custGeom>
            <a:solidFill>
              <a:srgbClr val="20252F">
                <a:alpha val="8470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483548" y="3741488"/>
            <a:ext cx="13320904" cy="2107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70512" indent="-435256" lvl="1">
              <a:lnSpc>
                <a:spcPts val="5644"/>
              </a:lnSpc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Mỗi người chơi có một tài khoản riêng.</a:t>
            </a:r>
          </a:p>
          <a:p>
            <a:pPr marL="870512" indent="-435256" lvl="1">
              <a:lnSpc>
                <a:spcPts val="5644"/>
              </a:lnSpc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Thi đấu giữa các người chơi với nhau. (2-4 người)</a:t>
            </a:r>
          </a:p>
          <a:p>
            <a:pPr marL="870512" indent="-435256" lvl="1">
              <a:lnSpc>
                <a:spcPts val="5644"/>
              </a:lnSpc>
              <a:spcBef>
                <a:spcPct val="0"/>
              </a:spcBef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Tương tác giữa các người chơi.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960293" y="9258300"/>
            <a:ext cx="2954832" cy="2954832"/>
            <a:chOff x="0" y="0"/>
            <a:chExt cx="1913890" cy="19138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6129081" y="-122397"/>
            <a:ext cx="3211475" cy="3211475"/>
            <a:chOff x="0" y="0"/>
            <a:chExt cx="1913890" cy="19138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863735" y="1845521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NETWORK STACK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436313" y="3089078"/>
            <a:ext cx="5415373" cy="6169222"/>
            <a:chOff x="0" y="0"/>
            <a:chExt cx="3099678" cy="35311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099678" cy="3531170"/>
            </a:xfrm>
            <a:custGeom>
              <a:avLst/>
              <a:gdLst/>
              <a:ahLst/>
              <a:cxnLst/>
              <a:rect r="r" b="b" t="t" l="l"/>
              <a:pathLst>
                <a:path h="3531170" w="3099678">
                  <a:moveTo>
                    <a:pt x="0" y="0"/>
                  </a:moveTo>
                  <a:lnTo>
                    <a:pt x="3099678" y="0"/>
                  </a:lnTo>
                  <a:lnTo>
                    <a:pt x="3099678" y="3531170"/>
                  </a:lnTo>
                  <a:lnTo>
                    <a:pt x="0" y="3531170"/>
                  </a:lnTo>
                  <a:close/>
                </a:path>
              </a:pathLst>
            </a:custGeom>
            <a:solidFill>
              <a:srgbClr val="20252F">
                <a:alpha val="8470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6964118" y="3741488"/>
            <a:ext cx="4359763" cy="4964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0512" indent="-435256" lvl="1">
              <a:lnSpc>
                <a:spcPts val="5644"/>
              </a:lnSpc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Application</a:t>
            </a:r>
          </a:p>
          <a:p>
            <a:pPr algn="just" marL="870512" indent="-435256" lvl="1">
              <a:lnSpc>
                <a:spcPts val="5644"/>
              </a:lnSpc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HTTPS</a:t>
            </a:r>
          </a:p>
          <a:p>
            <a:pPr algn="just" marL="870512" indent="-435256" lvl="1">
              <a:lnSpc>
                <a:spcPts val="5644"/>
              </a:lnSpc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REST API</a:t>
            </a:r>
          </a:p>
          <a:p>
            <a:pPr algn="just" marL="870512" indent="-435256" lvl="1">
              <a:lnSpc>
                <a:spcPts val="5644"/>
              </a:lnSpc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Game server</a:t>
            </a:r>
          </a:p>
          <a:p>
            <a:pPr algn="just" marL="870512" indent="-435256" lvl="1">
              <a:lnSpc>
                <a:spcPts val="5644"/>
              </a:lnSpc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Websocket</a:t>
            </a:r>
          </a:p>
          <a:p>
            <a:pPr algn="just" marL="870512" indent="-435256" lvl="1">
              <a:lnSpc>
                <a:spcPts val="5644"/>
              </a:lnSpc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TCP/IP</a:t>
            </a:r>
          </a:p>
          <a:p>
            <a:pPr algn="just" marL="870512" indent="-435256" lvl="1">
              <a:lnSpc>
                <a:spcPts val="5644"/>
              </a:lnSpc>
              <a:buFont typeface="Arial"/>
              <a:buChar char="•"/>
            </a:pPr>
            <a:r>
              <a:rPr lang="en-US" sz="4032">
                <a:solidFill>
                  <a:srgbClr val="FFFFFF"/>
                </a:solidFill>
                <a:latin typeface="Montserrat"/>
              </a:rPr>
              <a:t>Ethernet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810584" y="8809584"/>
            <a:ext cx="2954832" cy="2954832"/>
            <a:chOff x="0" y="0"/>
            <a:chExt cx="1913890" cy="19138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333168" y="0"/>
            <a:ext cx="2954832" cy="2954832"/>
            <a:chOff x="0" y="0"/>
            <a:chExt cx="1913890" cy="19138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863735" y="331337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NETWORK STACK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810584" y="8809584"/>
            <a:ext cx="2954832" cy="2954832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333168" y="0"/>
            <a:ext cx="2954832" cy="2954832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288966" y="1349362"/>
            <a:ext cx="15710069" cy="8680271"/>
          </a:xfrm>
          <a:custGeom>
            <a:avLst/>
            <a:gdLst/>
            <a:ahLst/>
            <a:cxnLst/>
            <a:rect r="r" b="b" t="t" l="l"/>
            <a:pathLst>
              <a:path h="8680271" w="15710069">
                <a:moveTo>
                  <a:pt x="0" y="0"/>
                </a:moveTo>
                <a:lnTo>
                  <a:pt x="15710068" y="0"/>
                </a:lnTo>
                <a:lnTo>
                  <a:pt x="15710068" y="8680271"/>
                </a:lnTo>
                <a:lnTo>
                  <a:pt x="0" y="86802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863735" y="412594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SƠ ĐỒ LUỒNG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810584" y="8809584"/>
            <a:ext cx="2954832" cy="2954832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333168" y="0"/>
            <a:ext cx="2954832" cy="2954832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3175195" y="2097342"/>
            <a:ext cx="11937610" cy="7281923"/>
            <a:chOff x="0" y="0"/>
            <a:chExt cx="7996310" cy="487773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996310" cy="4877736"/>
            </a:xfrm>
            <a:custGeom>
              <a:avLst/>
              <a:gdLst/>
              <a:ahLst/>
              <a:cxnLst/>
              <a:rect r="r" b="b" t="t" l="l"/>
              <a:pathLst>
                <a:path h="4877736" w="7996310">
                  <a:moveTo>
                    <a:pt x="0" y="0"/>
                  </a:moveTo>
                  <a:lnTo>
                    <a:pt x="7996310" y="0"/>
                  </a:lnTo>
                  <a:lnTo>
                    <a:pt x="7996310" y="4877736"/>
                  </a:lnTo>
                  <a:lnTo>
                    <a:pt x="0" y="4877736"/>
                  </a:lnTo>
                  <a:close/>
                </a:path>
              </a:pathLst>
            </a:custGeom>
            <a:solidFill>
              <a:srgbClr val="20252F">
                <a:alpha val="84706"/>
              </a:srgbClr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4362911" y="2212940"/>
            <a:ext cx="9562178" cy="7050727"/>
          </a:xfrm>
          <a:custGeom>
            <a:avLst/>
            <a:gdLst/>
            <a:ahLst/>
            <a:cxnLst/>
            <a:rect r="r" b="b" t="t" l="l"/>
            <a:pathLst>
              <a:path h="7050727" w="9562178">
                <a:moveTo>
                  <a:pt x="0" y="0"/>
                </a:moveTo>
                <a:lnTo>
                  <a:pt x="9562178" y="0"/>
                </a:lnTo>
                <a:lnTo>
                  <a:pt x="9562178" y="7050727"/>
                </a:lnTo>
                <a:lnTo>
                  <a:pt x="0" y="70507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863735" y="412594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HIỆN THỰC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810584" y="8809584"/>
            <a:ext cx="2954832" cy="2954832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333168" y="0"/>
            <a:ext cx="2954832" cy="2954832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1290163"/>
            <a:ext cx="3899984" cy="866496"/>
            <a:chOff x="0" y="0"/>
            <a:chExt cx="6330074" cy="140641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30074" cy="1406411"/>
            </a:xfrm>
            <a:custGeom>
              <a:avLst/>
              <a:gdLst/>
              <a:ahLst/>
              <a:cxnLst/>
              <a:rect r="r" b="b" t="t" l="l"/>
              <a:pathLst>
                <a:path h="1406411" w="6330074">
                  <a:moveTo>
                    <a:pt x="0" y="0"/>
                  </a:moveTo>
                  <a:lnTo>
                    <a:pt x="6330074" y="0"/>
                  </a:lnTo>
                  <a:lnTo>
                    <a:pt x="6330074" y="1406411"/>
                  </a:lnTo>
                  <a:lnTo>
                    <a:pt x="0" y="1406411"/>
                  </a:lnTo>
                  <a:close/>
                </a:path>
              </a:pathLst>
            </a:custGeom>
            <a:solidFill>
              <a:srgbClr val="20252F">
                <a:alpha val="84706"/>
              </a:srgbClr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3145306" y="2156659"/>
            <a:ext cx="11997388" cy="7462144"/>
          </a:xfrm>
          <a:custGeom>
            <a:avLst/>
            <a:gdLst/>
            <a:ahLst/>
            <a:cxnLst/>
            <a:rect r="r" b="b" t="t" l="l"/>
            <a:pathLst>
              <a:path h="7462144" w="11997388">
                <a:moveTo>
                  <a:pt x="0" y="0"/>
                </a:moveTo>
                <a:lnTo>
                  <a:pt x="11997388" y="0"/>
                </a:lnTo>
                <a:lnTo>
                  <a:pt x="11997388" y="7462144"/>
                </a:lnTo>
                <a:lnTo>
                  <a:pt x="0" y="74621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72209" y="1429791"/>
            <a:ext cx="1528762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Montserrat Bold"/>
              </a:rPr>
              <a:t>Sign Up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863735" y="412594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HIỆN THỰC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810584" y="8809584"/>
            <a:ext cx="2954832" cy="2954832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333168" y="0"/>
            <a:ext cx="2954832" cy="2954832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1290163"/>
            <a:ext cx="3899984" cy="866496"/>
            <a:chOff x="0" y="0"/>
            <a:chExt cx="6330074" cy="140641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30074" cy="1406411"/>
            </a:xfrm>
            <a:custGeom>
              <a:avLst/>
              <a:gdLst/>
              <a:ahLst/>
              <a:cxnLst/>
              <a:rect r="r" b="b" t="t" l="l"/>
              <a:pathLst>
                <a:path h="1406411" w="6330074">
                  <a:moveTo>
                    <a:pt x="0" y="0"/>
                  </a:moveTo>
                  <a:lnTo>
                    <a:pt x="6330074" y="0"/>
                  </a:lnTo>
                  <a:lnTo>
                    <a:pt x="6330074" y="1406411"/>
                  </a:lnTo>
                  <a:lnTo>
                    <a:pt x="0" y="1406411"/>
                  </a:lnTo>
                  <a:close/>
                </a:path>
              </a:pathLst>
            </a:custGeom>
            <a:solidFill>
              <a:srgbClr val="20252F">
                <a:alpha val="84706"/>
              </a:srgbClr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3202687" y="2347159"/>
            <a:ext cx="11882626" cy="7359857"/>
          </a:xfrm>
          <a:custGeom>
            <a:avLst/>
            <a:gdLst/>
            <a:ahLst/>
            <a:cxnLst/>
            <a:rect r="r" b="b" t="t" l="l"/>
            <a:pathLst>
              <a:path h="7359857" w="11882626">
                <a:moveTo>
                  <a:pt x="0" y="0"/>
                </a:moveTo>
                <a:lnTo>
                  <a:pt x="11882626" y="0"/>
                </a:lnTo>
                <a:lnTo>
                  <a:pt x="11882626" y="7359857"/>
                </a:lnTo>
                <a:lnTo>
                  <a:pt x="0" y="73598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21" t="0" r="-521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64066" y="1429791"/>
            <a:ext cx="1345049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Montserrat Bold"/>
              </a:rPr>
              <a:t>Sign In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929" r="0" b="5929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863735" y="412594"/>
            <a:ext cx="12560531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</a:pPr>
            <a:r>
              <a:rPr lang="en-US" sz="5500">
                <a:solidFill>
                  <a:srgbClr val="F6A429"/>
                </a:solidFill>
                <a:latin typeface="Montserrat Extra-Bold"/>
              </a:rPr>
              <a:t>HIỆN THỰC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810584" y="8809584"/>
            <a:ext cx="2954832" cy="2954832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333168" y="0"/>
            <a:ext cx="2954832" cy="2954832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A429">
                <a:alpha val="84706"/>
              </a:srgbClr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1290163"/>
            <a:ext cx="4878369" cy="866496"/>
            <a:chOff x="0" y="0"/>
            <a:chExt cx="7918094" cy="140641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918093" cy="1406411"/>
            </a:xfrm>
            <a:custGeom>
              <a:avLst/>
              <a:gdLst/>
              <a:ahLst/>
              <a:cxnLst/>
              <a:rect r="r" b="b" t="t" l="l"/>
              <a:pathLst>
                <a:path h="1406411" w="7918093">
                  <a:moveTo>
                    <a:pt x="0" y="0"/>
                  </a:moveTo>
                  <a:lnTo>
                    <a:pt x="7918093" y="0"/>
                  </a:lnTo>
                  <a:lnTo>
                    <a:pt x="7918093" y="1406411"/>
                  </a:lnTo>
                  <a:lnTo>
                    <a:pt x="0" y="1406411"/>
                  </a:lnTo>
                  <a:close/>
                </a:path>
              </a:pathLst>
            </a:custGeom>
            <a:solidFill>
              <a:srgbClr val="20252F">
                <a:alpha val="84706"/>
              </a:srgbClr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4364339" y="2347159"/>
            <a:ext cx="9559322" cy="7637653"/>
          </a:xfrm>
          <a:custGeom>
            <a:avLst/>
            <a:gdLst/>
            <a:ahLst/>
            <a:cxnLst/>
            <a:rect r="r" b="b" t="t" l="l"/>
            <a:pathLst>
              <a:path h="7637653" w="9559322">
                <a:moveTo>
                  <a:pt x="0" y="0"/>
                </a:moveTo>
                <a:lnTo>
                  <a:pt x="9559322" y="0"/>
                </a:lnTo>
                <a:lnTo>
                  <a:pt x="9559322" y="7637653"/>
                </a:lnTo>
                <a:lnTo>
                  <a:pt x="0" y="76376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0" y="1429791"/>
            <a:ext cx="4878369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Montserrat Bold"/>
              </a:rPr>
              <a:t>Thi đấu nhiều người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DAFlpBjhFOA</dc:identifier>
  <dcterms:modified xsi:type="dcterms:W3CDTF">2011-08-01T06:04:30Z</dcterms:modified>
  <cp:revision>1</cp:revision>
  <dc:title>TIKTAKTOE</dc:title>
</cp:coreProperties>
</file>

<file path=docProps/thumbnail.jpeg>
</file>